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3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397"/>
    <p:restoredTop sz="94677"/>
  </p:normalViewPr>
  <p:slideViewPr>
    <p:cSldViewPr snapToGrid="0">
      <p:cViewPr varScale="1">
        <p:scale>
          <a:sx n="124" d="100"/>
          <a:sy n="124" d="100"/>
        </p:scale>
        <p:origin x="192" y="848"/>
      </p:cViewPr>
      <p:guideLst/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DA336-4111-FA49-B920-D3E7FA5D9F49}" type="datetimeFigureOut">
              <a:rPr lang="de-DE" smtClean="0"/>
              <a:t>09.05.25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6F9C31-6EB2-0640-AD84-58E86C0BBF0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0082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0003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2AEDD-86E5-8BAD-243F-1C3A1A404E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36988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0" i="0">
                <a:solidFill>
                  <a:schemeClr val="bg1"/>
                </a:solidFill>
                <a:latin typeface="Fredoka Medium" pitchFamily="2" charset="-79"/>
                <a:cs typeface="Fredoka Medium" pitchFamily="2" charset="-79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78C999-32A7-67A7-1653-942DA9CCED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46368"/>
            <a:ext cx="9144000" cy="9114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Fredoka" pitchFamily="2" charset="-79"/>
                <a:cs typeface="Fredoka" pitchFamily="2" charset="-79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90610-FFDE-DCB0-7DE9-C96D84F88F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Fredoka" pitchFamily="2" charset="-79"/>
                <a:cs typeface="Fredoka" pitchFamily="2" charset="-79"/>
              </a:defRPr>
            </a:lvl1pPr>
          </a:lstStyle>
          <a:p>
            <a:fld id="{1DAC4912-265A-3C42-A7B7-2DD4F12FABF5}" type="datetimeFigureOut">
              <a:rPr lang="de-DE" smtClean="0"/>
              <a:pPr/>
              <a:t>09.05.25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DC6BA-FEBF-DD2B-0BF0-A86EE790F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Fredoka" pitchFamily="2" charset="-79"/>
                <a:cs typeface="Fredoka" pitchFamily="2" charset="-79"/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8E507-22FC-C835-BEAB-80D9C138E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92034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Fredoka" pitchFamily="2" charset="-79"/>
                <a:cs typeface="Fredoka" pitchFamily="2" charset="-79"/>
              </a:defRPr>
            </a:lvl1pPr>
          </a:lstStyle>
          <a:p>
            <a:fld id="{BB332092-F554-2D45-A0A5-1269C3D3B391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FFB847-03F6-8B9B-8568-3EBEFAB1FD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2514600" cy="22680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65B18D-0044-F5DA-2C6E-4D540D9223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9677400" y="4589929"/>
            <a:ext cx="2514600" cy="22680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2F2918-EF39-3F28-3605-43530FEEC8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78340" y="734344"/>
            <a:ext cx="17526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00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07F20-16CC-6386-449F-46D10F0D2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9448" y="365125"/>
            <a:ext cx="8634351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Fredoka Medium" pitchFamily="2" charset="-79"/>
                <a:cs typeface="Fredoka Medium" pitchFamily="2" charset="-79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4226C-C2DD-FB13-B58E-D5D83567E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1399" y="1825625"/>
            <a:ext cx="7772401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0196B-5DAC-9AD4-EA6E-618A6764D2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87186" y="6356350"/>
            <a:ext cx="1694213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1DAC4912-265A-3C42-A7B7-2DD4F12FABF5}" type="datetimeFigureOut">
              <a:rPr lang="de-DE" smtClean="0"/>
              <a:pPr/>
              <a:t>09.05.25</a:t>
            </a:fld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B5407-1265-29FE-78D1-90B2563D0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1694213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BB332092-F554-2D45-A0A5-1269C3D3B391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1CD985-3E81-8FF3-8063-D39954B8B83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0497786" y="5329885"/>
            <a:ext cx="1694213" cy="15281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8A3223-DA62-ADE0-EFE3-9E67E43544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3161109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8E4951-28BF-C2CB-AA55-E5D4722984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20810" y="6395019"/>
            <a:ext cx="1350380" cy="2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129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C0802-F187-9DA5-EDAA-187D54B6F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1709739"/>
            <a:ext cx="7766050" cy="2111376"/>
          </a:xfrm>
          <a:prstGeom prst="rect">
            <a:avLst/>
          </a:prstGeom>
        </p:spPr>
        <p:txBody>
          <a:bodyPr anchor="b"/>
          <a:lstStyle>
            <a:lvl1pPr>
              <a:defRPr sz="6000" b="0" i="0">
                <a:latin typeface="Fredoka Medium" pitchFamily="2" charset="-79"/>
                <a:cs typeface="Fredoka Medium" pitchFamily="2" charset="-79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B10698-ACC8-962B-B9C2-A86C8063C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1400" y="3941281"/>
            <a:ext cx="776605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  <a:latin typeface="Fredoka" pitchFamily="2" charset="-79"/>
                <a:cs typeface="Fredoka" pitchFamily="2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4DEEB5-7679-AF74-64FB-2E3BE55483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0497786" y="5329885"/>
            <a:ext cx="1694213" cy="15281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C8D107-FD6B-BC7D-2826-3CDCCCB19B2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3161109" cy="68580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0AD272-23A2-9021-C02C-0B514FF173C9}"/>
              </a:ext>
            </a:extLst>
          </p:cNvPr>
          <p:cNvCxnSpPr>
            <a:cxnSpLocks/>
          </p:cNvCxnSpPr>
          <p:nvPr userDrawn="1"/>
        </p:nvCxnSpPr>
        <p:spPr>
          <a:xfrm>
            <a:off x="3581400" y="3879894"/>
            <a:ext cx="3405877" cy="0"/>
          </a:xfrm>
          <a:prstGeom prst="line">
            <a:avLst/>
          </a:prstGeom>
          <a:ln w="88900" cap="rnd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160647F-02AC-D66A-641A-6DD7F81EB2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87186" y="6356350"/>
            <a:ext cx="1694213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1DAC4912-265A-3C42-A7B7-2DD4F12FABF5}" type="datetimeFigureOut">
              <a:rPr lang="de-DE" smtClean="0"/>
              <a:pPr/>
              <a:t>09.05.25</a:t>
            </a:fld>
            <a:endParaRPr lang="de-DE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481A5FF-9246-CB49-1403-DF100732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1694213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BB332092-F554-2D45-A0A5-1269C3D3B391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059C2AB-6CC6-D6E6-1AA6-E05FFB6C06C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20810" y="6395019"/>
            <a:ext cx="1350380" cy="2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065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1E714-B0EF-FA92-8C4E-7CF7031F5A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  <a:lvl2pPr>
              <a:defRPr>
                <a:latin typeface="Fredoka" pitchFamily="2" charset="-79"/>
                <a:cs typeface="Fredoka" pitchFamily="2" charset="-79"/>
              </a:defRPr>
            </a:lvl2pPr>
            <a:lvl3pPr>
              <a:defRPr>
                <a:latin typeface="Fredoka" pitchFamily="2" charset="-79"/>
                <a:cs typeface="Fredoka" pitchFamily="2" charset="-79"/>
              </a:defRPr>
            </a:lvl3pPr>
            <a:lvl4pPr>
              <a:defRPr>
                <a:latin typeface="Fredoka" pitchFamily="2" charset="-79"/>
                <a:cs typeface="Fredoka" pitchFamily="2" charset="-79"/>
              </a:defRPr>
            </a:lvl4pPr>
            <a:lvl5pPr>
              <a:defRPr>
                <a:latin typeface="Fredoka" pitchFamily="2" charset="-79"/>
                <a:cs typeface="Fredoka" pitchFamily="2" charset="-79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C9F35C-FC79-0558-93B8-067872CEA2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  <a:lvl2pPr>
              <a:defRPr>
                <a:latin typeface="Fredoka" pitchFamily="2" charset="-79"/>
                <a:cs typeface="Fredoka" pitchFamily="2" charset="-79"/>
              </a:defRPr>
            </a:lvl2pPr>
            <a:lvl3pPr>
              <a:defRPr>
                <a:latin typeface="Fredoka" pitchFamily="2" charset="-79"/>
                <a:cs typeface="Fredoka" pitchFamily="2" charset="-79"/>
              </a:defRPr>
            </a:lvl3pPr>
            <a:lvl4pPr>
              <a:defRPr>
                <a:latin typeface="Fredoka" pitchFamily="2" charset="-79"/>
                <a:cs typeface="Fredoka" pitchFamily="2" charset="-79"/>
              </a:defRPr>
            </a:lvl4pPr>
            <a:lvl5pPr>
              <a:defRPr>
                <a:latin typeface="Fredoka" pitchFamily="2" charset="-79"/>
                <a:cs typeface="Fredoka" pitchFamily="2" charset="-79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4F4823-26C7-6777-0FE0-57CC3FB31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0497786" y="5329885"/>
            <a:ext cx="1694213" cy="15281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D98322-6F8B-4378-B13A-290B7A3153C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3161109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597EA5EB-273A-B5E3-7E1D-69290A1E7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9448" y="365125"/>
            <a:ext cx="8634351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Fredoka Medium" pitchFamily="2" charset="-79"/>
                <a:cs typeface="Fredoka Medium" pitchFamily="2" charset="-79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ED6EE450-44C1-87B4-F3E2-3A5FF0EA7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87186" y="6356350"/>
            <a:ext cx="1694213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1DAC4912-265A-3C42-A7B7-2DD4F12FABF5}" type="datetimeFigureOut">
              <a:rPr lang="de-DE" smtClean="0"/>
              <a:pPr/>
              <a:t>09.05.25</a:t>
            </a:fld>
            <a:endParaRPr lang="de-DE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A7D020F2-334F-19A9-95D2-3E1527C5B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1694213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BB332092-F554-2D45-A0A5-1269C3D3B391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F6A9738-C839-2B74-9D15-CA0CB7985B1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20810" y="6395019"/>
            <a:ext cx="1350380" cy="2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86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53B503-4DC4-DACB-D9AA-FCF79D5A2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1109" y="1681163"/>
            <a:ext cx="3701512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Fredoka" pitchFamily="2" charset="-79"/>
                <a:cs typeface="Fredoka" pitchFamily="2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F8CB1-9FAA-ABA4-9CAE-ACE3E28C1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35734" y="2505075"/>
            <a:ext cx="3526887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  <a:lvl2pPr>
              <a:defRPr>
                <a:latin typeface="Fredoka" pitchFamily="2" charset="-79"/>
                <a:cs typeface="Fredoka" pitchFamily="2" charset="-79"/>
              </a:defRPr>
            </a:lvl2pPr>
            <a:lvl3pPr>
              <a:defRPr>
                <a:latin typeface="Fredoka" pitchFamily="2" charset="-79"/>
                <a:cs typeface="Fredoka" pitchFamily="2" charset="-79"/>
              </a:defRPr>
            </a:lvl3pPr>
            <a:lvl4pPr>
              <a:defRPr>
                <a:latin typeface="Fredoka" pitchFamily="2" charset="-79"/>
                <a:cs typeface="Fredoka" pitchFamily="2" charset="-79"/>
              </a:defRPr>
            </a:lvl4pPr>
            <a:lvl5pPr>
              <a:defRPr>
                <a:latin typeface="Fredoka" pitchFamily="2" charset="-79"/>
                <a:cs typeface="Fredoka" pitchFamily="2" charset="-79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75B67B-A5AC-0F5A-9557-A19BE39F2A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37246" y="2505075"/>
            <a:ext cx="4318142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  <a:lvl2pPr>
              <a:defRPr>
                <a:latin typeface="Fredoka" pitchFamily="2" charset="-79"/>
                <a:cs typeface="Fredoka" pitchFamily="2" charset="-79"/>
              </a:defRPr>
            </a:lvl2pPr>
            <a:lvl3pPr>
              <a:defRPr>
                <a:latin typeface="Fredoka" pitchFamily="2" charset="-79"/>
                <a:cs typeface="Fredoka" pitchFamily="2" charset="-79"/>
              </a:defRPr>
            </a:lvl3pPr>
            <a:lvl4pPr>
              <a:defRPr>
                <a:latin typeface="Fredoka" pitchFamily="2" charset="-79"/>
                <a:cs typeface="Fredoka" pitchFamily="2" charset="-79"/>
              </a:defRPr>
            </a:lvl4pPr>
            <a:lvl5pPr>
              <a:defRPr>
                <a:latin typeface="Fredoka" pitchFamily="2" charset="-79"/>
                <a:cs typeface="Fredoka" pitchFamily="2" charset="-79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6ABD1B-65E6-7286-73FB-F546DB0FB5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0497786" y="5329885"/>
            <a:ext cx="1694213" cy="15281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1AE6B1-20E2-C079-DB1B-F78600809A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3161109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9ECDF01B-EBBF-C406-4D90-9B0B81AD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9448" y="365125"/>
            <a:ext cx="8634351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Fredoka Medium" pitchFamily="2" charset="-79"/>
                <a:cs typeface="Fredoka Medium" pitchFamily="2" charset="-79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76411DF-B362-7CD9-88A1-E6F34568622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037246" y="1681163"/>
            <a:ext cx="4314966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Fredoka" pitchFamily="2" charset="-79"/>
                <a:cs typeface="Fredoka" pitchFamily="2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BDF6CF7-EB08-E809-D253-F2FB5A786E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87186" y="6356350"/>
            <a:ext cx="1694213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1DAC4912-265A-3C42-A7B7-2DD4F12FABF5}" type="datetimeFigureOut">
              <a:rPr lang="de-DE" smtClean="0"/>
              <a:pPr/>
              <a:t>09.05.25</a:t>
            </a:fld>
            <a:endParaRPr lang="de-DE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88C803B-0B38-3E66-159B-03D36F0C1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1694213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BB332092-F554-2D45-A0A5-1269C3D3B391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9D8A110-D7F5-EDEA-6DD9-8A87C8FB29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20810" y="6395019"/>
            <a:ext cx="1350380" cy="2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588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3B737C-D2D1-E376-2268-E572E18126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0497786" y="5329885"/>
            <a:ext cx="1694213" cy="15281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70FD49-C07A-BCD2-05E4-B3F8340E4BA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3161109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D880D94-7107-ADCD-2ED0-B5687E9CF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9448" y="365125"/>
            <a:ext cx="8634351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Fredoka Medium" pitchFamily="2" charset="-79"/>
                <a:cs typeface="Fredoka Medium" pitchFamily="2" charset="-79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20A93EBE-9796-66F7-DA33-9AFCD9AC76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87186" y="6356350"/>
            <a:ext cx="1694213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1DAC4912-265A-3C42-A7B7-2DD4F12FABF5}" type="datetimeFigureOut">
              <a:rPr lang="de-DE" smtClean="0"/>
              <a:pPr/>
              <a:t>09.05.25</a:t>
            </a:fld>
            <a:endParaRPr lang="de-DE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4E6C766-CCC9-1B63-0D7A-8A8BB179C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1694213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BB332092-F554-2D45-A0A5-1269C3D3B391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92E89B6-AAA9-C85B-B0D1-98E5AA28635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20810" y="6395019"/>
            <a:ext cx="1350380" cy="2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335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AF5DEB-A2E3-CDEF-96F3-8762069566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0497786" y="5329885"/>
            <a:ext cx="1694213" cy="15281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325F5-51B6-C8A4-6EFE-8C98CC1370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3161109" cy="6858000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6A19293-D1B8-AA5F-2AF8-DC8BF18032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87186" y="6356350"/>
            <a:ext cx="1694213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1DAC4912-265A-3C42-A7B7-2DD4F12FABF5}" type="datetimeFigureOut">
              <a:rPr lang="de-DE" smtClean="0"/>
              <a:pPr/>
              <a:t>09.05.25</a:t>
            </a:fld>
            <a:endParaRPr lang="de-DE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40B18B7-7827-EF2E-2C84-4C8B5B54A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1694213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BB332092-F554-2D45-A0A5-1269C3D3B391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4F32BD2-35CF-B675-0923-73A7C13863E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20810" y="6395019"/>
            <a:ext cx="1350380" cy="2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297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1CB7B-18C3-6A70-9443-76DEACA8D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8672" y="1690688"/>
            <a:ext cx="5229739" cy="4170362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Fredoka" pitchFamily="2" charset="-79"/>
                <a:cs typeface="Fredoka" pitchFamily="2" charset="-79"/>
              </a:defRPr>
            </a:lvl1pPr>
            <a:lvl2pPr>
              <a:defRPr sz="2800">
                <a:latin typeface="Fredoka" pitchFamily="2" charset="-79"/>
                <a:cs typeface="Fredoka" pitchFamily="2" charset="-79"/>
              </a:defRPr>
            </a:lvl2pPr>
            <a:lvl3pPr>
              <a:defRPr sz="2400">
                <a:latin typeface="Fredoka" pitchFamily="2" charset="-79"/>
                <a:cs typeface="Fredoka" pitchFamily="2" charset="-79"/>
              </a:defRPr>
            </a:lvl3pPr>
            <a:lvl4pPr>
              <a:defRPr sz="2000">
                <a:latin typeface="Fredoka" pitchFamily="2" charset="-79"/>
                <a:cs typeface="Fredoka" pitchFamily="2" charset="-79"/>
              </a:defRPr>
            </a:lvl4pPr>
            <a:lvl5pPr>
              <a:defRPr sz="2000">
                <a:latin typeface="Fredoka" pitchFamily="2" charset="-79"/>
                <a:cs typeface="Fredoka" pitchFamily="2" charset="-79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317427-3CA0-FFFB-3EC7-EFE48FD523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54082" y="1690688"/>
            <a:ext cx="2957376" cy="4178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Fredoka" pitchFamily="2" charset="-79"/>
                <a:cs typeface="Fredoka" pitchFamily="2" charset="-79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DE7627-37B2-5184-2852-5017ABAD30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0497786" y="5329885"/>
            <a:ext cx="1694213" cy="15281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9A5258-E3E9-5626-1458-55ACB5AA9B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3161109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252A2AF-2E63-A511-C051-966DDEE99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9448" y="365125"/>
            <a:ext cx="8634351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Fredoka Medium" pitchFamily="2" charset="-79"/>
                <a:cs typeface="Fredoka Medium" pitchFamily="2" charset="-79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A13FDEA5-C867-413A-23E0-0946A1A9A6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87186" y="6356350"/>
            <a:ext cx="1694213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1DAC4912-265A-3C42-A7B7-2DD4F12FABF5}" type="datetimeFigureOut">
              <a:rPr lang="de-DE" smtClean="0"/>
              <a:pPr/>
              <a:t>09.05.25</a:t>
            </a:fld>
            <a:endParaRPr lang="de-DE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70E236C-0B55-FC57-0275-CE46F6823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1694213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BB332092-F554-2D45-A0A5-1269C3D3B391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E549B77-C330-205A-2726-35B5E5B94AC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20810" y="6395019"/>
            <a:ext cx="1350380" cy="2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369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7F8693-8FD3-FBF6-8495-8338FA55DD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1863524"/>
            <a:ext cx="5259388" cy="39975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Fredoka" pitchFamily="2" charset="-79"/>
                <a:cs typeface="Fredoka" pitchFamily="2" charset="-79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EEC011-0345-D955-8390-0068F8950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54082" y="1863524"/>
            <a:ext cx="2549007" cy="4005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Fredoka" pitchFamily="2" charset="-79"/>
                <a:cs typeface="Fredoka" pitchFamily="2" charset="-79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4C0DA6-D578-83FE-B52D-2D76D44310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 flipV="1">
            <a:off x="10497786" y="5329885"/>
            <a:ext cx="1694213" cy="15281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603046-DF3A-1872-667C-C29CF333C49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3161109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C45FB62-1F21-C46B-ACBF-FF96A062D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9448" y="365125"/>
            <a:ext cx="8634351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Fredoka Medium" pitchFamily="2" charset="-79"/>
                <a:cs typeface="Fredoka Medium" pitchFamily="2" charset="-79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B4E4BCD9-AA8A-CB1B-BA68-E65CBBF67C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87186" y="6356350"/>
            <a:ext cx="1694213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1DAC4912-265A-3C42-A7B7-2DD4F12FABF5}" type="datetimeFigureOut">
              <a:rPr lang="de-DE" smtClean="0"/>
              <a:pPr/>
              <a:t>09.05.25</a:t>
            </a:fld>
            <a:endParaRPr lang="de-DE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5FF8700-CC97-DFB6-1709-C9BD50794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1694213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Fredoka" pitchFamily="2" charset="-79"/>
                <a:cs typeface="Fredoka" pitchFamily="2" charset="-79"/>
              </a:defRPr>
            </a:lvl1pPr>
          </a:lstStyle>
          <a:p>
            <a:fld id="{BB332092-F554-2D45-A0A5-1269C3D3B391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C6F29A1-246F-5686-4CDA-754504B3329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20810" y="6395019"/>
            <a:ext cx="1350380" cy="2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10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6002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redoka" pitchFamily="2" charset="-79"/>
          <a:ea typeface="+mj-ea"/>
          <a:cs typeface="Fredoka" pitchFamily="2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redoka" pitchFamily="2" charset="-79"/>
          <a:ea typeface="+mn-ea"/>
          <a:cs typeface="Fredoka" pitchFamily="2" charset="-79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redoka" pitchFamily="2" charset="-79"/>
          <a:ea typeface="+mn-ea"/>
          <a:cs typeface="Fredoka" pitchFamily="2" charset="-79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redoka" pitchFamily="2" charset="-79"/>
          <a:ea typeface="+mn-ea"/>
          <a:cs typeface="Fredoka" pitchFamily="2" charset="-79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edoka" pitchFamily="2" charset="-79"/>
          <a:ea typeface="+mn-ea"/>
          <a:cs typeface="Fredoka" pitchFamily="2" charset="-79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edoka" pitchFamily="2" charset="-79"/>
          <a:ea typeface="+mn-ea"/>
          <a:cs typeface="Fredoka" pitchFamily="2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FE106-1645-0AA7-A024-F4E43146A3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Hack </a:t>
            </a:r>
            <a:r>
              <a:rPr lang="de-DE" dirty="0" err="1"/>
              <a:t>my</a:t>
            </a:r>
            <a:r>
              <a:rPr lang="de-DE" dirty="0"/>
              <a:t> City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D6EC2A-69D8-A733-F2A1-15FB864635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870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A0BA9-0145-8A9C-BAB1-9D39455A1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Twin 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03F06-F9C0-639A-7C50-C31D9FC7D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3200" dirty="0"/>
              <a:t>Simulation of the city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Accurately shows what is happening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Predictions the future</a:t>
            </a:r>
          </a:p>
        </p:txBody>
      </p:sp>
    </p:spTree>
    <p:extLst>
      <p:ext uri="{BB962C8B-B14F-4D97-AF65-F5344CB8AC3E}">
        <p14:creationId xmlns:p14="http://schemas.microsoft.com/office/powerpoint/2010/main" val="2722877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77243-F282-2E7C-3411-ED735D6E6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0721F-09FF-A40E-CDE2-5D21AB61E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prototype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EDBE5-65DF-2BC3-659E-376D1777A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3200" dirty="0"/>
              <a:t>Time relevant data for the citizens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Historic data for the city administration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Include Third Party data</a:t>
            </a:r>
          </a:p>
        </p:txBody>
      </p:sp>
    </p:spTree>
    <p:extLst>
      <p:ext uri="{BB962C8B-B14F-4D97-AF65-F5344CB8AC3E}">
        <p14:creationId xmlns:p14="http://schemas.microsoft.com/office/powerpoint/2010/main" val="1075284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D08B1-F53B-0231-8A1E-1CFEE0689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AE93-6A44-63F8-46EB-0610F4232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DBBA0-2807-A219-3943-8E1D5D639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3200" dirty="0"/>
              <a:t>Official data from landau-</a:t>
            </a:r>
            <a:r>
              <a:rPr lang="en-US" sz="3200" dirty="0" err="1"/>
              <a:t>isar.de</a:t>
            </a:r>
            <a:endParaRPr lang="en-US" sz="3200" dirty="0"/>
          </a:p>
          <a:p>
            <a:pPr>
              <a:lnSpc>
                <a:spcPct val="150000"/>
              </a:lnSpc>
            </a:pPr>
            <a:r>
              <a:rPr lang="en-US" sz="3200" dirty="0"/>
              <a:t>Data Dumps from </a:t>
            </a:r>
            <a:r>
              <a:rPr lang="en-US" sz="3200" dirty="0" err="1"/>
              <a:t>LfU</a:t>
            </a:r>
            <a:r>
              <a:rPr lang="en-US" sz="3200" dirty="0"/>
              <a:t> Bayern</a:t>
            </a:r>
          </a:p>
          <a:p>
            <a:pPr>
              <a:lnSpc>
                <a:spcPct val="150000"/>
              </a:lnSpc>
            </a:pPr>
            <a:r>
              <a:rPr lang="en-US" sz="3200" dirty="0"/>
              <a:t>Third party data from news, etc.</a:t>
            </a:r>
          </a:p>
        </p:txBody>
      </p:sp>
    </p:spTree>
    <p:extLst>
      <p:ext uri="{BB962C8B-B14F-4D97-AF65-F5344CB8AC3E}">
        <p14:creationId xmlns:p14="http://schemas.microsoft.com/office/powerpoint/2010/main" val="2424120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6731A-6AF6-A4E9-DA9A-FD001588F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1318" y="2911390"/>
            <a:ext cx="8634351" cy="1035220"/>
          </a:xfrm>
        </p:spPr>
        <p:txBody>
          <a:bodyPr/>
          <a:lstStyle/>
          <a:p>
            <a:pPr algn="ctr"/>
            <a:r>
              <a:rPr lang="en-US" sz="7200" dirty="0"/>
              <a:t>Live Demonstration</a:t>
            </a:r>
          </a:p>
        </p:txBody>
      </p:sp>
    </p:spTree>
    <p:extLst>
      <p:ext uri="{BB962C8B-B14F-4D97-AF65-F5344CB8AC3E}">
        <p14:creationId xmlns:p14="http://schemas.microsoft.com/office/powerpoint/2010/main" val="315459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67922-86CD-010D-82ED-2F8C84396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Picture 11" descr="A map with blue pins&#10;&#10;AI-generated content may be incorrect.">
            <a:extLst>
              <a:ext uri="{FF2B5EF4-FFF2-40B4-BE49-F238E27FC236}">
                <a16:creationId xmlns:a16="http://schemas.microsoft.com/office/drawing/2014/main" id="{110968CF-ABAC-B950-C671-BD4F6D795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973" y="1"/>
            <a:ext cx="122479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108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D7070-FCF0-ECA6-D127-33A3506D9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336F74-9F3E-FC75-C71F-329F9E486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824" y="0"/>
            <a:ext cx="10356351" cy="686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692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427B2-9EFA-1364-83FE-22C8EF424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map with a location tag&#10;&#10;AI-generated content may be incorrect.">
            <a:extLst>
              <a:ext uri="{FF2B5EF4-FFF2-40B4-BE49-F238E27FC236}">
                <a16:creationId xmlns:a16="http://schemas.microsoft.com/office/drawing/2014/main" id="{84C08E99-6E9D-14D3-4C05-A54E97FDB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61" y="0"/>
            <a:ext cx="107166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651306"/>
      </p:ext>
    </p:extLst>
  </p:cSld>
  <p:clrMapOvr>
    <a:masterClrMapping/>
  </p:clrMapOvr>
</p:sld>
</file>

<file path=ppt/theme/theme1.xml><?xml version="1.0" encoding="utf-8"?>
<a:theme xmlns:a="http://schemas.openxmlformats.org/drawingml/2006/main" name="Coflnet">
  <a:themeElements>
    <a:clrScheme name="Coflnet">
      <a:dk1>
        <a:srgbClr val="333333"/>
      </a:dk1>
      <a:lt1>
        <a:srgbClr val="FFFFFF"/>
      </a:lt1>
      <a:dk2>
        <a:srgbClr val="0E2841"/>
      </a:dk2>
      <a:lt2>
        <a:srgbClr val="FFFFFF"/>
      </a:lt2>
      <a:accent1>
        <a:srgbClr val="FFAF61"/>
      </a:accent1>
      <a:accent2>
        <a:srgbClr val="FF9933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2CDB3566-8182-2246-8A17-5B2E0089FADA}" vid="{DBD2B1E2-EE0C-3C4F-9FD4-A22E4C438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Coflnet</Template>
  <TotalTime>39</TotalTime>
  <Words>59</Words>
  <Application>Microsoft Macintosh PowerPoint</Application>
  <PresentationFormat>Widescreen</PresentationFormat>
  <Paragraphs>14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Fredoka</vt:lpstr>
      <vt:lpstr>Fredoka Medium</vt:lpstr>
      <vt:lpstr>Coflnet</vt:lpstr>
      <vt:lpstr>Hack my City</vt:lpstr>
      <vt:lpstr>Digital Twin City</vt:lpstr>
      <vt:lpstr>First prototype</vt:lpstr>
      <vt:lpstr>Data sources</vt:lpstr>
      <vt:lpstr>Live Demonstration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Florian Mühlhans</dc:creator>
  <cp:lastModifiedBy>Florian Mühlhans</cp:lastModifiedBy>
  <cp:revision>1</cp:revision>
  <dcterms:created xsi:type="dcterms:W3CDTF">2025-05-09T12:25:05Z</dcterms:created>
  <dcterms:modified xsi:type="dcterms:W3CDTF">2025-05-09T13:04:49Z</dcterms:modified>
</cp:coreProperties>
</file>

<file path=docProps/thumbnail.jpeg>
</file>